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handoutMasterIdLst>
    <p:handoutMasterId r:id="rId9"/>
  </p:handoutMasterIdLst>
  <p:sldIdLst>
    <p:sldId id="256" r:id="rId2"/>
    <p:sldId id="266" r:id="rId3"/>
    <p:sldId id="267" r:id="rId4"/>
    <p:sldId id="268" r:id="rId5"/>
    <p:sldId id="269" r:id="rId6"/>
    <p:sldId id="270" r:id="rId7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7461-75FE-4FE3-965E-70430A943726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8C3D9-D93A-4DFE-B939-8C2310EA1F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534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4D5D-7DA0-4D1D-BE37-DD79F081DE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6162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4D5D-7DA0-4D1D-BE37-DD79F081DE4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81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64D5D-7DA0-4D1D-BE37-DD79F081DE4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97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AF507E-45DF-43F2-A749-8DDCEFC4A184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9405-B60E-4951-89AA-FEB026C01893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5617-86A1-42DD-95D6-D940FEEDEC58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70D8-1D61-4240-B8C2-534BE5DCA567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7ED7-50D2-4856-BAC0-EF2BEECDD503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D4F9-7BB0-4BE3-971B-718F3EA49D7D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1C6C-84C5-4A30-9EAF-F46973100751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777-7A8C-4ADB-8D2D-54EE369B3E1D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D2C1-97DF-411E-A4F0-309E7235E07E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C420487-19D8-42D6-A287-4232D0DD06EF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4A8316-4BB5-4142-A7A3-BD29B5799F77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B6B869-FD25-4EB1-9DD9-31D9D5DFA3D3}" type="datetime1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26EB56-EB14-43CC-8C17-E33A7784BD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85720" y="1752601"/>
            <a:ext cx="8643998" cy="1829761"/>
          </a:xfrm>
        </p:spPr>
        <p:txBody>
          <a:bodyPr>
            <a:normAutofit fontScale="90000"/>
          </a:bodyPr>
          <a:lstStyle/>
          <a:p>
            <a:r>
              <a:rPr lang="en-US" altLang="ko-KR" sz="4000" dirty="0" smtClean="0"/>
              <a:t>Cold Spring Harbor Laboratory Press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저널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매뉴얼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6109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3200" dirty="0" smtClean="0"/>
              <a:t>Genes &amp; Development </a:t>
            </a:r>
            <a:r>
              <a:rPr lang="ko-KR" altLang="en-US" sz="3200" dirty="0" smtClean="0"/>
              <a:t>저널 첫 페이지</a:t>
            </a:r>
            <a:endParaRPr lang="ko-KR" altLang="en-US" sz="32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97234"/>
            <a:ext cx="7354646" cy="5960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상세 검색 페이지</a:t>
            </a:r>
            <a:endParaRPr lang="ko-KR" alt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66774"/>
            <a:ext cx="8572560" cy="59626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6286512" y="1714488"/>
            <a:ext cx="1357322" cy="428628"/>
          </a:xfrm>
          <a:prstGeom prst="rect">
            <a:avLst/>
          </a:prstGeom>
          <a:solidFill>
            <a:srgbClr val="FF0000">
              <a:alpha val="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72547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Abstract </a:t>
            </a:r>
            <a:r>
              <a:rPr lang="ko-KR" altLang="en-US" sz="3600" dirty="0" smtClean="0"/>
              <a:t>페이지</a:t>
            </a:r>
            <a:endParaRPr lang="ko-KR" altLang="en-US" sz="3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62777"/>
            <a:ext cx="7200800" cy="6007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Full Text PDF</a:t>
            </a:r>
            <a:endParaRPr lang="ko-KR" altLang="en-US" sz="3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81724"/>
            <a:ext cx="8686158" cy="576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5904656"/>
          </a:xfrm>
        </p:spPr>
        <p:txBody>
          <a:bodyPr>
            <a:normAutofit fontScale="550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altLang="ko-KR" sz="2900" b="1" dirty="0"/>
              <a:t>PDF </a:t>
            </a:r>
            <a:r>
              <a:rPr lang="ko-KR" altLang="en-US" sz="2900" b="1" dirty="0"/>
              <a:t>다운로드 및 보기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PDF</a:t>
            </a:r>
            <a:r>
              <a:rPr lang="ko-KR" altLang="en-US" dirty="0"/>
              <a:t>를 온라인으로 최적으로 보려면 </a:t>
            </a:r>
            <a:r>
              <a:rPr lang="en-US" altLang="ko-KR" dirty="0"/>
              <a:t>PDF </a:t>
            </a:r>
            <a:r>
              <a:rPr lang="ko-KR" altLang="en-US" dirty="0"/>
              <a:t>보기 소프트웨어의 최신 프로덕션 버전을 사용하고 있는지 확인하십시오</a:t>
            </a:r>
            <a:r>
              <a:rPr lang="en-US" altLang="ko-KR" dirty="0"/>
              <a:t>. Acrobat Reader</a:t>
            </a:r>
            <a:r>
              <a:rPr lang="ko-KR" altLang="en-US" dirty="0"/>
              <a:t>는 </a:t>
            </a:r>
            <a:r>
              <a:rPr lang="en-US" altLang="ko-KR" dirty="0"/>
              <a:t>Adobe </a:t>
            </a:r>
            <a:r>
              <a:rPr lang="ko-KR" altLang="en-US" dirty="0"/>
              <a:t>사이트에서 무료로 </a:t>
            </a:r>
            <a:r>
              <a:rPr lang="ko-KR" altLang="en-US" dirty="0" smtClean="0"/>
              <a:t>다운로드 할 수 있습니다</a:t>
            </a:r>
            <a:r>
              <a:rPr lang="en-US" altLang="ko-KR" dirty="0" smtClean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프레임 페이지의 브라우저 창에서 </a:t>
            </a:r>
            <a:r>
              <a:rPr lang="en-US" altLang="ko-KR" dirty="0"/>
              <a:t>PDF</a:t>
            </a:r>
            <a:r>
              <a:rPr lang="ko-KR" altLang="en-US" dirty="0"/>
              <a:t>를 보는 데 문제가 있는 경우 다음을 시도해 보십시오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-</a:t>
            </a:r>
            <a:r>
              <a:rPr lang="ko-KR" altLang="en-US" dirty="0" smtClean="0"/>
              <a:t>새 </a:t>
            </a:r>
            <a:r>
              <a:rPr lang="ko-KR" altLang="en-US" dirty="0"/>
              <a:t>브라우저 창에서 </a:t>
            </a:r>
            <a:r>
              <a:rPr lang="en-US" altLang="ko-KR" dirty="0"/>
              <a:t>PDF </a:t>
            </a:r>
            <a:r>
              <a:rPr lang="ko-KR" altLang="en-US" dirty="0"/>
              <a:t>열기 </a:t>
            </a:r>
            <a:r>
              <a:rPr lang="en-US" altLang="ko-KR" dirty="0"/>
              <a:t>– </a:t>
            </a:r>
            <a:r>
              <a:rPr lang="ko-KR" altLang="en-US" dirty="0"/>
              <a:t>프레임 </a:t>
            </a:r>
            <a:r>
              <a:rPr lang="en-US" altLang="ko-KR" dirty="0"/>
              <a:t>PDF </a:t>
            </a:r>
            <a:r>
              <a:rPr lang="ko-KR" altLang="en-US" dirty="0"/>
              <a:t>보기의 </a:t>
            </a:r>
            <a:r>
              <a:rPr lang="en-US" altLang="ko-KR" dirty="0" smtClean="0"/>
              <a:t>＂</a:t>
            </a:r>
            <a:r>
              <a:rPr lang="ko-KR" altLang="en-US" dirty="0" smtClean="0"/>
              <a:t>전체 </a:t>
            </a:r>
            <a:r>
              <a:rPr lang="ko-KR" altLang="en-US" dirty="0"/>
              <a:t>창에 </a:t>
            </a:r>
            <a:r>
              <a:rPr lang="en-US" altLang="ko-KR" dirty="0"/>
              <a:t>PDF </a:t>
            </a:r>
            <a:r>
              <a:rPr lang="ko-KR" altLang="en-US" dirty="0" smtClean="0"/>
              <a:t>표시</a:t>
            </a:r>
            <a:r>
              <a:rPr lang="en-US" altLang="ko-KR" dirty="0" smtClean="0"/>
              <a:t>＂ </a:t>
            </a:r>
            <a:r>
              <a:rPr lang="ko-KR" altLang="en-US" dirty="0"/>
              <a:t>링크를 따르십시오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-PDF </a:t>
            </a:r>
            <a:r>
              <a:rPr lang="ko-KR" altLang="en-US" dirty="0"/>
              <a:t>사본을 열기 전에 바탕 화면에 저장 </a:t>
            </a:r>
            <a:r>
              <a:rPr lang="en-US" altLang="ko-KR" dirty="0"/>
              <a:t>– </a:t>
            </a:r>
            <a:r>
              <a:rPr lang="ko-KR" altLang="en-US" dirty="0"/>
              <a:t>프레임 </a:t>
            </a:r>
            <a:r>
              <a:rPr lang="en-US" altLang="ko-KR" dirty="0"/>
              <a:t>PDF </a:t>
            </a:r>
            <a:r>
              <a:rPr lang="ko-KR" altLang="en-US" dirty="0"/>
              <a:t>보기의 내용 상자에 있는 </a:t>
            </a:r>
            <a:r>
              <a:rPr lang="en-US" altLang="ko-KR" dirty="0"/>
              <a:t>＂Show PDF in full </a:t>
            </a:r>
            <a:r>
              <a:rPr lang="en-US" altLang="ko-KR" dirty="0" smtClean="0"/>
              <a:t>window＂ </a:t>
            </a:r>
            <a:r>
              <a:rPr lang="ko-KR" altLang="en-US" dirty="0"/>
              <a:t>링크를 마우스 오른쪽 단추로 클릭하여 파일을 저장하십시오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-</a:t>
            </a:r>
            <a:r>
              <a:rPr lang="ko-KR" altLang="en-US" dirty="0" smtClean="0"/>
              <a:t>브라우저에서 </a:t>
            </a:r>
            <a:r>
              <a:rPr lang="en-US" altLang="ko-KR" dirty="0"/>
              <a:t>PDF</a:t>
            </a:r>
            <a:r>
              <a:rPr lang="ko-KR" altLang="en-US" dirty="0"/>
              <a:t>를 보는 옵션 사용 안 함 </a:t>
            </a:r>
            <a:r>
              <a:rPr lang="en-US" altLang="ko-KR" dirty="0"/>
              <a:t>– Acrobat Reader</a:t>
            </a:r>
            <a:r>
              <a:rPr lang="ko-KR" altLang="en-US" dirty="0"/>
              <a:t>에서 이 옵션은 </a:t>
            </a:r>
            <a:r>
              <a:rPr lang="en-US" altLang="ko-KR" dirty="0"/>
              <a:t>Preferences(</a:t>
            </a:r>
            <a:r>
              <a:rPr lang="ko-KR" altLang="en-US" dirty="0"/>
              <a:t>기본 설정</a:t>
            </a:r>
            <a:r>
              <a:rPr lang="en-US" altLang="ko-KR" dirty="0"/>
              <a:t>)</a:t>
            </a:r>
            <a:r>
              <a:rPr lang="ko-KR" altLang="en-US" dirty="0"/>
              <a:t>에서 찾을 수 있음</a:t>
            </a:r>
            <a:r>
              <a:rPr lang="en-US" altLang="ko-KR" dirty="0"/>
              <a:t>)</a:t>
            </a:r>
            <a:r>
              <a:rPr lang="ko-KR" altLang="en-US" dirty="0"/>
              <a:t>인터넷 </a:t>
            </a:r>
            <a:r>
              <a:rPr lang="en-US" altLang="ko-KR" dirty="0"/>
              <a:t>&gt; </a:t>
            </a:r>
            <a:r>
              <a:rPr lang="ko-KR" altLang="en-US" dirty="0"/>
              <a:t>웹 브라우저 옵션</a:t>
            </a:r>
            <a:r>
              <a:rPr lang="en-US" altLang="ko-KR" dirty="0"/>
              <a:t>. ＂Display PDF in browser</a:t>
            </a:r>
            <a:r>
              <a:rPr lang="ko-KR" altLang="en-US" dirty="0" smtClean="0"/>
              <a:t>시</a:t>
            </a:r>
            <a:r>
              <a:rPr lang="en-US" altLang="ko-KR" dirty="0" smtClean="0"/>
              <a:t>＂ </a:t>
            </a:r>
            <a:r>
              <a:rPr lang="ko-KR" altLang="en-US" dirty="0"/>
              <a:t>옵션을 선택 해제하면 브라우저 창이 아닌 별도의 </a:t>
            </a:r>
            <a:r>
              <a:rPr lang="en-US" altLang="ko-KR" dirty="0"/>
              <a:t>Adobe Reader </a:t>
            </a:r>
            <a:r>
              <a:rPr lang="ko-KR" altLang="en-US" dirty="0"/>
              <a:t>창에서 </a:t>
            </a:r>
            <a:r>
              <a:rPr lang="en-US" altLang="ko-KR" dirty="0"/>
              <a:t>PDF</a:t>
            </a:r>
            <a:r>
              <a:rPr lang="ko-KR" altLang="en-US" dirty="0"/>
              <a:t>가 </a:t>
            </a:r>
            <a:r>
              <a:rPr lang="ko-KR" altLang="en-US" dirty="0" smtClean="0"/>
              <a:t>열립니다</a:t>
            </a:r>
            <a:r>
              <a:rPr lang="en-US" altLang="ko-KR" dirty="0" smtClean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en-US" altLang="ko-KR" dirty="0" smtClean="0"/>
          </a:p>
          <a:p>
            <a:pPr marL="109728" indent="0">
              <a:lnSpc>
                <a:spcPct val="120000"/>
              </a:lnSpc>
              <a:buNone/>
            </a:pPr>
            <a:r>
              <a:rPr lang="ko-KR" altLang="en-US" dirty="0" smtClean="0"/>
              <a:t>다중 </a:t>
            </a:r>
            <a:r>
              <a:rPr lang="ko-KR" altLang="en-US" dirty="0"/>
              <a:t>페이지 </a:t>
            </a:r>
            <a:r>
              <a:rPr lang="en-US" altLang="ko-KR" dirty="0"/>
              <a:t>PDF</a:t>
            </a:r>
            <a:r>
              <a:rPr lang="ko-KR" altLang="en-US" dirty="0"/>
              <a:t>의 첫 페이지만 볼 경우 </a:t>
            </a:r>
            <a:r>
              <a:rPr lang="en-US" altLang="ko-KR" dirty="0"/>
              <a:t>Acrobat Reader </a:t>
            </a:r>
            <a:r>
              <a:rPr lang="ko-KR" altLang="en-US" dirty="0"/>
              <a:t>환경설정</a:t>
            </a:r>
            <a:r>
              <a:rPr lang="en-US" altLang="ko-KR" dirty="0"/>
              <a:t>(</a:t>
            </a:r>
            <a:r>
              <a:rPr lang="ko-KR" altLang="en-US" dirty="0"/>
              <a:t>인터넷 </a:t>
            </a:r>
            <a:r>
              <a:rPr lang="en-US" altLang="ko-KR" dirty="0"/>
              <a:t>&gt;</a:t>
            </a:r>
            <a:r>
              <a:rPr lang="ko-KR" altLang="en-US" dirty="0"/>
              <a:t>웹 브라우저 옵션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r>
              <a:rPr lang="en-US" altLang="ko-KR" dirty="0"/>
              <a:t>＂Allow fast web view＂ </a:t>
            </a:r>
            <a:r>
              <a:rPr lang="ko-KR" altLang="en-US" dirty="0"/>
              <a:t>옵션을 실행 중지할 수 </a:t>
            </a:r>
            <a:r>
              <a:rPr lang="ko-KR" altLang="en-US" dirty="0" smtClean="0"/>
              <a:t>있습니다</a:t>
            </a:r>
            <a:r>
              <a:rPr lang="en-US" altLang="ko-KR" dirty="0"/>
              <a:t>. </a:t>
            </a:r>
            <a:r>
              <a:rPr lang="ko-KR" altLang="en-US" dirty="0"/>
              <a:t>이 옵션을 선택 해제하면 전체 </a:t>
            </a:r>
            <a:r>
              <a:rPr lang="en-US" altLang="ko-KR" dirty="0"/>
              <a:t>PDF</a:t>
            </a:r>
            <a:r>
              <a:rPr lang="ko-KR" altLang="en-US" dirty="0"/>
              <a:t>가 </a:t>
            </a:r>
            <a:r>
              <a:rPr lang="ko-KR" altLang="en-US" dirty="0" err="1"/>
              <a:t>다운로드되어</a:t>
            </a:r>
            <a:r>
              <a:rPr lang="ko-KR" altLang="en-US" dirty="0"/>
              <a:t> </a:t>
            </a:r>
            <a:r>
              <a:rPr lang="ko-KR" altLang="en-US" dirty="0" smtClean="0"/>
              <a:t>디스플레이 됩니다</a:t>
            </a:r>
            <a:r>
              <a:rPr lang="en-US" altLang="ko-KR" dirty="0"/>
              <a:t>. </a:t>
            </a:r>
            <a:r>
              <a:rPr lang="ko-KR" altLang="en-US" dirty="0"/>
              <a:t>그러나 이 옵션을 선택한 경우 전체 문서를 보기 위해 </a:t>
            </a:r>
            <a:r>
              <a:rPr lang="ko-KR" altLang="en-US" dirty="0" err="1"/>
              <a:t>다운로드하려면</a:t>
            </a:r>
            <a:r>
              <a:rPr lang="ko-KR" altLang="en-US" dirty="0"/>
              <a:t> </a:t>
            </a:r>
            <a:r>
              <a:rPr lang="en-US" altLang="ko-KR" dirty="0"/>
              <a:t>＂Allow speculative downloading in the background" </a:t>
            </a:r>
            <a:r>
              <a:rPr lang="ko-KR" altLang="en-US" dirty="0"/>
              <a:t>옵션도 선택해야 </a:t>
            </a:r>
            <a:r>
              <a:rPr lang="ko-KR" altLang="en-US" dirty="0" smtClean="0"/>
              <a:t>합니다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특정 </a:t>
            </a:r>
            <a:r>
              <a:rPr lang="en-US" altLang="ko-KR" dirty="0"/>
              <a:t>PDF</a:t>
            </a:r>
            <a:r>
              <a:rPr lang="ko-KR" altLang="en-US" dirty="0"/>
              <a:t>를 </a:t>
            </a:r>
            <a:r>
              <a:rPr lang="ko-KR" altLang="en-US" dirty="0" err="1"/>
              <a:t>다운로드하는</a:t>
            </a:r>
            <a:r>
              <a:rPr lang="ko-KR" altLang="en-US" dirty="0"/>
              <a:t> 데 문제가 있는 경우</a:t>
            </a:r>
            <a:r>
              <a:rPr lang="en-US" altLang="ko-KR" dirty="0"/>
              <a:t>, </a:t>
            </a:r>
            <a:r>
              <a:rPr lang="ko-KR" altLang="en-US" dirty="0"/>
              <a:t>우리가 조사할 수 있도록 문서 인용문과 </a:t>
            </a:r>
            <a:r>
              <a:rPr lang="en-US" altLang="ko-KR" dirty="0"/>
              <a:t>URL</a:t>
            </a:r>
            <a:r>
              <a:rPr lang="ko-KR" altLang="en-US" dirty="0"/>
              <a:t>이 포함된 메시지를 </a:t>
            </a:r>
            <a:r>
              <a:rPr lang="ko-KR" altLang="en-US" dirty="0" smtClean="0"/>
              <a:t>보내주십시오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2900" b="1" dirty="0"/>
              <a:t>Macintosh Firefox </a:t>
            </a:r>
            <a:r>
              <a:rPr lang="ko-KR" altLang="en-US" sz="2900" b="1" dirty="0"/>
              <a:t>사용자</a:t>
            </a:r>
            <a:r>
              <a:rPr lang="en-US" altLang="ko-KR" sz="2900" b="1" dirty="0"/>
              <a:t>: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Adobe</a:t>
            </a:r>
            <a:r>
              <a:rPr lang="ko-KR" altLang="en-US" dirty="0"/>
              <a:t>는 </a:t>
            </a:r>
            <a:r>
              <a:rPr lang="en-US" altLang="ko-KR" dirty="0"/>
              <a:t>Macintosh </a:t>
            </a:r>
            <a:r>
              <a:rPr lang="ko-KR" altLang="en-US" dirty="0"/>
              <a:t>버전의 </a:t>
            </a:r>
            <a:r>
              <a:rPr lang="en-US" altLang="ko-KR" dirty="0"/>
              <a:t>Firefox</a:t>
            </a:r>
            <a:r>
              <a:rPr lang="ko-KR" altLang="en-US" dirty="0"/>
              <a:t>용 </a:t>
            </a:r>
            <a:r>
              <a:rPr lang="en-US" altLang="ko-KR" dirty="0"/>
              <a:t>Acrobat Reader </a:t>
            </a:r>
            <a:r>
              <a:rPr lang="ko-KR" altLang="en-US" dirty="0"/>
              <a:t>플러그인 버전을 직접 지원하지 </a:t>
            </a:r>
            <a:r>
              <a:rPr lang="ko-KR" altLang="en-US" dirty="0" smtClean="0"/>
              <a:t>않습니다</a:t>
            </a:r>
            <a:r>
              <a:rPr lang="en-US" altLang="ko-KR" dirty="0"/>
              <a:t>. </a:t>
            </a:r>
            <a:r>
              <a:rPr lang="ko-KR" altLang="en-US" dirty="0"/>
              <a:t>다른 </a:t>
            </a:r>
            <a:r>
              <a:rPr lang="en-US" altLang="ko-KR" dirty="0"/>
              <a:t>Firefox </a:t>
            </a:r>
            <a:r>
              <a:rPr lang="ko-KR" altLang="en-US" dirty="0" err="1"/>
              <a:t>플러그인을</a:t>
            </a:r>
            <a:r>
              <a:rPr lang="ko-KR" altLang="en-US" dirty="0"/>
              <a:t> 설치하지 않으면 모든 </a:t>
            </a:r>
            <a:r>
              <a:rPr lang="en-US" altLang="ko-KR" dirty="0"/>
              <a:t>PDF</a:t>
            </a:r>
            <a:r>
              <a:rPr lang="ko-KR" altLang="en-US" dirty="0"/>
              <a:t>가 별도의 </a:t>
            </a:r>
            <a:r>
              <a:rPr lang="en-US" altLang="ko-KR" dirty="0"/>
              <a:t>Acrobat Reader </a:t>
            </a:r>
            <a:r>
              <a:rPr lang="ko-KR" altLang="en-US" dirty="0"/>
              <a:t>창에서 </a:t>
            </a:r>
            <a:r>
              <a:rPr lang="ko-KR" altLang="en-US" dirty="0" smtClean="0"/>
              <a:t>열립니다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7317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678</TotalTime>
  <Words>25</Words>
  <Application>Microsoft Office PowerPoint</Application>
  <PresentationFormat>화면 슬라이드 쇼(4:3)</PresentationFormat>
  <Paragraphs>9</Paragraphs>
  <Slides>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Lucida Sans Unicode</vt:lpstr>
      <vt:lpstr>Verdana</vt:lpstr>
      <vt:lpstr>Wingdings 2</vt:lpstr>
      <vt:lpstr>Wingdings 3</vt:lpstr>
      <vt:lpstr>광장</vt:lpstr>
      <vt:lpstr>Cold Spring Harbor Laboratory Press 저널 이용 매뉴얼</vt:lpstr>
      <vt:lpstr>Genes &amp; Development 저널 첫 페이지</vt:lpstr>
      <vt:lpstr>상세 검색 페이지</vt:lpstr>
      <vt:lpstr>Abstract 페이지</vt:lpstr>
      <vt:lpstr>Full Text PDF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eBook Library  이용 매뉴얼</dc:title>
  <dc:creator>PC01</dc:creator>
  <cp:lastModifiedBy>김도연 (문헌정보팀)</cp:lastModifiedBy>
  <cp:revision>37</cp:revision>
  <dcterms:created xsi:type="dcterms:W3CDTF">2013-12-30T03:17:52Z</dcterms:created>
  <dcterms:modified xsi:type="dcterms:W3CDTF">2019-01-03T06:51:54Z</dcterms:modified>
</cp:coreProperties>
</file>